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1376" y="2246051"/>
            <a:ext cx="6833342" cy="1065320"/>
          </a:xfrm>
        </p:spPr>
        <p:txBody>
          <a:bodyPr/>
          <a:lstStyle/>
          <a:p>
            <a:r>
              <a:rPr lang="en-US" sz="7200" b="1" dirty="0"/>
              <a:t>Design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0232" y="4687410"/>
            <a:ext cx="3577784" cy="435005"/>
          </a:xfrm>
        </p:spPr>
        <p:txBody>
          <a:bodyPr/>
          <a:lstStyle/>
          <a:p>
            <a:r>
              <a:rPr lang="en-US" dirty="0"/>
              <a:t>20APC4545 – </a:t>
            </a:r>
            <a:r>
              <a:rPr lang="en-US" dirty="0" err="1"/>
              <a:t>K.G.A.Manthika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0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design patterns?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patterns are like templates for how to solve problems that can be used in many different situations.</a:t>
            </a:r>
          </a:p>
          <a:p>
            <a:r>
              <a:rPr lang="en-US" dirty="0"/>
              <a:t>They are categorized into three main types,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Creational pattern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Structural pattern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Behavioral pattern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6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Creational Design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94789"/>
            <a:ext cx="9601196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Creational design patterns solve this problem by controlling the object creation process. </a:t>
            </a:r>
          </a:p>
          <a:p>
            <a:r>
              <a:rPr lang="en-US" dirty="0"/>
              <a:t>The different types are,</a:t>
            </a:r>
          </a:p>
          <a:p>
            <a:pPr lvl="2"/>
            <a:r>
              <a:rPr lang="en-US" dirty="0"/>
              <a:t>Singleton</a:t>
            </a:r>
          </a:p>
          <a:p>
            <a:pPr lvl="2"/>
            <a:r>
              <a:rPr lang="en-US" dirty="0"/>
              <a:t>Factory Method</a:t>
            </a:r>
          </a:p>
          <a:p>
            <a:pPr lvl="2"/>
            <a:r>
              <a:rPr lang="en-US" dirty="0"/>
              <a:t>Abstract Factory</a:t>
            </a:r>
          </a:p>
          <a:p>
            <a:pPr lvl="2"/>
            <a:r>
              <a:rPr lang="en-US" dirty="0"/>
              <a:t>Builder</a:t>
            </a:r>
          </a:p>
          <a:p>
            <a:pPr lvl="2"/>
            <a:r>
              <a:rPr lang="en-US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77143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42434"/>
            <a:ext cx="9601196" cy="544827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Singleton</a:t>
            </a:r>
          </a:p>
        </p:txBody>
      </p:sp>
      <p:pic>
        <p:nvPicPr>
          <p:cNvPr id="6" name="untitled – SingletonExample.java 2024-06-12 17-24-4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543" y="1578643"/>
            <a:ext cx="7716914" cy="409765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0570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501" y="1438345"/>
            <a:ext cx="9601196" cy="354944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Structural Design Pattern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30299"/>
            <a:ext cx="9601196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patterns help to ensure that if one part of a system changes, the entire system doesn’t need to change.</a:t>
            </a:r>
          </a:p>
          <a:p>
            <a:r>
              <a:rPr lang="en-US" dirty="0"/>
              <a:t>The different types are,</a:t>
            </a:r>
          </a:p>
          <a:p>
            <a:pPr lvl="2"/>
            <a:r>
              <a:rPr lang="en-US" dirty="0"/>
              <a:t>Adapter</a:t>
            </a:r>
          </a:p>
          <a:p>
            <a:pPr lvl="2"/>
            <a:r>
              <a:rPr lang="en-US" dirty="0"/>
              <a:t>Façade</a:t>
            </a:r>
          </a:p>
          <a:p>
            <a:pPr lvl="2"/>
            <a:r>
              <a:rPr lang="en-US" dirty="0"/>
              <a:t>Composite</a:t>
            </a:r>
          </a:p>
          <a:p>
            <a:pPr lvl="2"/>
            <a:r>
              <a:rPr lang="en-US" dirty="0"/>
              <a:t>Decorator</a:t>
            </a:r>
          </a:p>
          <a:p>
            <a:pPr lvl="2"/>
            <a:r>
              <a:rPr lang="en-US" dirty="0"/>
              <a:t>Proxy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598093"/>
          </a:xfrm>
        </p:spPr>
        <p:txBody>
          <a:bodyPr>
            <a:normAutofit fontScale="90000"/>
          </a:bodyPr>
          <a:lstStyle/>
          <a:p>
            <a:r>
              <a:rPr lang="en-US" dirty="0"/>
              <a:t>Facade</a:t>
            </a:r>
          </a:p>
        </p:txBody>
      </p:sp>
      <p:pic>
        <p:nvPicPr>
          <p:cNvPr id="4" name="untitled – ObserverPatternTest.java 2024-06-12 15-09-50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681" end="9693.1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4478" y="1819924"/>
            <a:ext cx="7387491" cy="392229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7197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Behavioral Design Pattern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These patterns deal with object collaboration and responsibility. They help in defining how objects interact and how responsibilities are distributed among them.</a:t>
            </a:r>
          </a:p>
          <a:p>
            <a:r>
              <a:rPr lang="en-US" dirty="0"/>
              <a:t>Some different types are,</a:t>
            </a:r>
          </a:p>
          <a:p>
            <a:pPr lvl="2"/>
            <a:r>
              <a:rPr lang="en-US" dirty="0"/>
              <a:t>Observer</a:t>
            </a:r>
          </a:p>
          <a:p>
            <a:pPr lvl="2"/>
            <a:r>
              <a:rPr lang="en-US" dirty="0"/>
              <a:t>Iterator</a:t>
            </a:r>
          </a:p>
          <a:p>
            <a:pPr lvl="2"/>
            <a:r>
              <a:rPr lang="en-US" dirty="0"/>
              <a:t>Strategy</a:t>
            </a:r>
          </a:p>
          <a:p>
            <a:pPr lvl="2"/>
            <a:r>
              <a:rPr lang="en-US" dirty="0"/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223761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359" y="840089"/>
            <a:ext cx="9601196" cy="544827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Observer</a:t>
            </a:r>
          </a:p>
        </p:txBody>
      </p:sp>
      <p:pic>
        <p:nvPicPr>
          <p:cNvPr id="4" name="Untitled video - Made with Clipchamp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482" y="1578069"/>
            <a:ext cx="7421732" cy="417472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729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769" y="2961852"/>
            <a:ext cx="9601196" cy="1303867"/>
          </a:xfrm>
        </p:spPr>
        <p:txBody>
          <a:bodyPr>
            <a:noAutofit/>
          </a:bodyPr>
          <a:lstStyle/>
          <a:p>
            <a:r>
              <a:rPr lang="en-US" sz="8800" b="1" dirty="0"/>
              <a:t>~Thank You~</a:t>
            </a:r>
          </a:p>
        </p:txBody>
      </p:sp>
    </p:spTree>
    <p:extLst>
      <p:ext uri="{BB962C8B-B14F-4D97-AF65-F5344CB8AC3E}">
        <p14:creationId xmlns:p14="http://schemas.microsoft.com/office/powerpoint/2010/main" val="185672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122</TotalTime>
  <Words>149</Words>
  <Application>Microsoft Office PowerPoint</Application>
  <PresentationFormat>Widescreen</PresentationFormat>
  <Paragraphs>35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Garamond</vt:lpstr>
      <vt:lpstr>Organic</vt:lpstr>
      <vt:lpstr>Design Patterns</vt:lpstr>
      <vt:lpstr>What are design patterns?</vt:lpstr>
      <vt:lpstr>Creational Design Pattern</vt:lpstr>
      <vt:lpstr>Singleton</vt:lpstr>
      <vt:lpstr>Structural Design Pattern </vt:lpstr>
      <vt:lpstr>Facade</vt:lpstr>
      <vt:lpstr>Behavioral Design Pattern </vt:lpstr>
      <vt:lpstr>Observer</vt:lpstr>
      <vt:lpstr>~Thank You~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6</cp:revision>
  <dcterms:created xsi:type="dcterms:W3CDTF">2024-06-12T09:56:57Z</dcterms:created>
  <dcterms:modified xsi:type="dcterms:W3CDTF">2024-06-12T11:59:53Z</dcterms:modified>
</cp:coreProperties>
</file>